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18000663"/>
  <p:notesSz cx="7772400" cy="10058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24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38080" y="958320"/>
            <a:ext cx="10515240" cy="347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4212000"/>
            <a:ext cx="1097244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9664920"/>
            <a:ext cx="1097244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38080" y="958320"/>
            <a:ext cx="10515240" cy="347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4212000"/>
            <a:ext cx="535428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4212000"/>
            <a:ext cx="535428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9664920"/>
            <a:ext cx="535428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9664920"/>
            <a:ext cx="535428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38080" y="958320"/>
            <a:ext cx="10515240" cy="347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4212000"/>
            <a:ext cx="353304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4212000"/>
            <a:ext cx="353304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4212000"/>
            <a:ext cx="353304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9664920"/>
            <a:ext cx="353304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9664920"/>
            <a:ext cx="353304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9664920"/>
            <a:ext cx="353304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38080" y="958320"/>
            <a:ext cx="10515240" cy="347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4212000"/>
            <a:ext cx="10972440" cy="104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958320"/>
            <a:ext cx="10515240" cy="347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4212000"/>
            <a:ext cx="10972440" cy="1044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958320"/>
            <a:ext cx="10515240" cy="347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4212000"/>
            <a:ext cx="5354280" cy="1044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4212000"/>
            <a:ext cx="5354280" cy="1044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958320"/>
            <a:ext cx="10515240" cy="347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838080" y="958320"/>
            <a:ext cx="10515240" cy="16128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958320"/>
            <a:ext cx="10515240" cy="347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4212000"/>
            <a:ext cx="535428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4212000"/>
            <a:ext cx="5354280" cy="1044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9664920"/>
            <a:ext cx="535428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38080" y="958320"/>
            <a:ext cx="10515240" cy="347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4212000"/>
            <a:ext cx="5354280" cy="1044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4212000"/>
            <a:ext cx="535428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9664920"/>
            <a:ext cx="535428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38080" y="958320"/>
            <a:ext cx="10515240" cy="347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4212000"/>
            <a:ext cx="535428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4212000"/>
            <a:ext cx="535428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9664920"/>
            <a:ext cx="10972440" cy="497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74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38080" y="958320"/>
            <a:ext cx="10515240" cy="34790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870" b="0" strike="noStrike" spc="-1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lang="en-US" sz="587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838080" y="16683840"/>
            <a:ext cx="2742840" cy="9579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555E784-7681-4AD3-B2FA-5265D89A5BFF}" type="datetime">
              <a:rPr lang="pt-BR" sz="1600" b="0" strike="noStrike" spc="-1">
                <a:solidFill>
                  <a:srgbClr val="8B8B8B"/>
                </a:solidFill>
                <a:latin typeface="Calibri"/>
              </a:rPr>
              <a:t>27/08/2020</a:t>
            </a:fld>
            <a:endParaRPr lang="pt-BR" sz="16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16683840"/>
            <a:ext cx="4114440" cy="957960"/>
          </a:xfrm>
          <a:prstGeom prst="rect">
            <a:avLst/>
          </a:prstGeom>
        </p:spPr>
        <p:txBody>
          <a:bodyPr anchor="ctr"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16683840"/>
            <a:ext cx="2742840" cy="95796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3E7E6DD-B077-4BAF-89F8-D27CF827B17E}" type="slidenum">
              <a:rPr lang="pt-BR" sz="16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6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826560" y="354240"/>
            <a:ext cx="10515240" cy="9140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2800" b="1" strike="noStrike" spc="-1">
                <a:solidFill>
                  <a:srgbClr val="000000"/>
                </a:solidFill>
                <a:latin typeface="Times New Roman"/>
              </a:rPr>
              <a:t>ANEXO I</a:t>
            </a:r>
            <a:br/>
            <a:r>
              <a:rPr lang="en-US" sz="2800" b="1" strike="noStrike" spc="-1">
                <a:solidFill>
                  <a:srgbClr val="000000"/>
                </a:solidFill>
                <a:latin typeface="Times New Roman"/>
              </a:rPr>
              <a:t>CRONOGRAMA DE ATIVIDADES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41" name="Table 2"/>
          <p:cNvGraphicFramePr/>
          <p:nvPr/>
        </p:nvGraphicFramePr>
        <p:xfrm>
          <a:off x="1090080" y="1409040"/>
          <a:ext cx="9987840" cy="16024932"/>
        </p:xfrm>
        <a:graphic>
          <a:graphicData uri="http://schemas.openxmlformats.org/drawingml/2006/table">
            <a:tbl>
              <a:tblPr/>
              <a:tblGrid>
                <a:gridCol w="654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AÇÕES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Data/Prazos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Divulgação do Regulamento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03/03/2020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Impugnação do Regulamento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Até 04/03/2020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às 18h00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Publicação do Regulamento (pós impugnação)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06/03/2020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7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Designação das Comissões Eleitorais Locais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Início 09/03/2020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Término 11/03/2020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83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Período de inscrições dos Candidatos (Antes da pandemia)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Início 12/03/2020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às 07h00min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Término 16/03/2020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às 23h59min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7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SUSPENSÃO DO PROCESSO ELEITORAL EM VIRTUDE DA PANDEMIA COVID-19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17/03/2020 A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27/08/2020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7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Divulgação dos candidatos inscritos e relação de votantes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28/08/2020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a partir das 13h00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7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Prazo para impugnação das listas de candidatos(as) e lista de votantes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31/08/2020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até às 18h00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2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Resultado homologado dos Candidatos(as)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1º/09/2020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83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Período de campanha (Durante a pandemia)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Início 02/09/2020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 às 07h00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 09/09/2020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Término  23h59.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37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Votação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 10/09/2020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das 07h00 às 20h00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37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Divulgação do Resultado Preliminar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 11/09/2020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a partir das 13h00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37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Prazo para recurso à Comissão Eleitoral Local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 14/09/2020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 das 07h00 até 18h00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37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Prazo para recurso à Comissão Eleitoral Central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 16/09/2020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das 07h00 até 18h00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837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Resultado final de cada Campus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 18/09/2020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a partir das 13h00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837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Encaminhamento do relatório dos Campi e Campi Avançados a Comissão Eleitoral Central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 21/09/2020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até 13h00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837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Encaminhamento do Resultado Final do Processo de Consulta para homologação do Reitor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 23/09/2020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 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837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Divulgação do Resultado Final do Processo de Consulta homologado pelo Reitor.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 24/09/2020</a:t>
                      </a:r>
                      <a:endParaRPr lang="pt-BR" sz="2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a partir das 17h00</a:t>
                      </a:r>
                      <a:endParaRPr lang="pt-BR" sz="2200" b="0" strike="noStrike" spc="-1">
                        <a:latin typeface="Arial"/>
                      </a:endParaRPr>
                    </a:p>
                  </a:txBody>
                  <a:tcPr marL="25200" marR="63360">
                    <a:lnL w="12240">
                      <a:solidFill>
                        <a:srgbClr val="000001"/>
                      </a:solidFill>
                    </a:lnL>
                    <a:lnR w="12240">
                      <a:solidFill>
                        <a:srgbClr val="000001"/>
                      </a:solidFill>
                    </a:lnR>
                    <a:lnT w="12240">
                      <a:solidFill>
                        <a:srgbClr val="000001"/>
                      </a:solidFill>
                    </a:lnT>
                    <a:lnB w="12240">
                      <a:solidFill>
                        <a:srgbClr val="00000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231</Words>
  <Application>Microsoft Office PowerPoint</Application>
  <PresentationFormat>Personalizar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User</dc:creator>
  <dc:description/>
  <cp:lastModifiedBy>meire</cp:lastModifiedBy>
  <cp:revision>4</cp:revision>
  <dcterms:created xsi:type="dcterms:W3CDTF">2020-08-25T22:19:35Z</dcterms:created>
  <dcterms:modified xsi:type="dcterms:W3CDTF">2020-08-27T14:21:25Z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